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4" r:id="rId7"/>
    <p:sldId id="263" r:id="rId8"/>
    <p:sldId id="261" r:id="rId9"/>
    <p:sldId id="265" r:id="rId10"/>
    <p:sldId id="269" r:id="rId11"/>
    <p:sldId id="267" r:id="rId12"/>
    <p:sldId id="262" r:id="rId13"/>
    <p:sldId id="272" r:id="rId14"/>
    <p:sldId id="271" r:id="rId15"/>
    <p:sldId id="268" r:id="rId16"/>
    <p:sldId id="266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43"/>
    <p:restoredTop sz="94693"/>
  </p:normalViewPr>
  <p:slideViewPr>
    <p:cSldViewPr snapToGrid="0">
      <p:cViewPr>
        <p:scale>
          <a:sx n="80" d="100"/>
          <a:sy n="80" d="100"/>
        </p:scale>
        <p:origin x="138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EA08A1-DACA-B642-BDBE-08B4A57FA229}" type="datetimeFigureOut">
              <a:rPr lang="en-US" smtClean="0"/>
              <a:t>8/6/25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A2494D-2B64-354A-B832-57800B10F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69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EDITS: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A2494D-2B64-354A-B832-57800B10FF7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88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Edits: SIMPROF, pull T0/T9 comparison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A2494D-2B64-354A-B832-57800B10FF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153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explore editing in Illustrator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A2494D-2B64-354A-B832-57800B10FF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022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Includes Euclidean distances @ T9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A2494D-2B64-354A-B832-57800B10FF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543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Reef builders = coral, fire coral, CCA, colors represent initial clustering</a:t>
            </a:r>
          </a:p>
          <a:p>
            <a:r>
              <a:rPr lang="en-US" dirty="0"/>
              <a:t>EDITS: Color based on T9 clusters, include time points on x-axis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A2494D-2B64-354A-B832-57800B10FF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02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Reef builders: hard coral, fire coral, CCA</a:t>
            </a:r>
          </a:p>
          <a:p>
            <a:r>
              <a:rPr lang="en-US" dirty="0"/>
              <a:t>Fleshy Organisms: sponge, zoanthid, fleshy macroalgae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A2494D-2B64-354A-B832-57800B10FF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09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496EA-2D7F-8BA0-CFD4-6D4017060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18B1F-A69E-AF31-49E7-0DC5E5C523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2EE48B-7A0F-5DA6-3590-CC711B6D3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6C717-D25E-1E29-F602-3E72B76E5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13BF9-B5DE-9C26-B776-F31D5C2EF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48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6149B-19F5-96E0-13CB-94F8B3A5E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11EFD4-7919-91EB-1F57-B46F0B9AB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F15900-C15C-05EC-2AD2-2ADC32453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BCF0B-7495-C7EA-809C-B36FD7B66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0104F-AA23-7DE1-6267-86492F0D5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70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4CED9A-2BB8-FC50-A9CC-1527C4F952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86A998-4401-36D5-528E-B1E70F3293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7F75D-8958-42B6-6AC4-5A34E0DCD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9BE06-7B6E-A754-3B05-12E1D8126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D5841-1A4A-CC84-2BBE-48965AEF5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59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A3F8-E8AD-CC29-AC02-31CB74177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1E79A-D60F-9907-52F1-C8EEBF756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90AA7-79F6-0250-442B-9F6791B2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F89EF-EFA8-BA0A-2B9C-BDC209354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6F834-24A6-7E44-4268-306772B29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759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57041-5F67-722C-0482-9AE238145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47203-ED37-09EA-3DD2-D7CC1626A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0CEE0-4F92-73D0-A6A8-2ED0BD652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A6C15-3540-5315-2D81-D2C61A82B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E60D5-896A-0B73-6BA8-A9394D131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281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C5D28-C7E7-7B3E-9B95-B8547E353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73A8A-740D-CA04-9869-DD58212A08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5942C1-3F27-CC98-6A41-D90C89EA9B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75C7B7-0BA7-FDD0-1AF3-CC1A9B2AA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B1AE2-C161-297E-7CC2-5BF080BD5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E1B11-0ECE-AA2B-AD7E-85606884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15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2A690-E22A-C169-A229-A2E6A8E6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7744F-478B-F7C1-966C-A7EC6549A1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C41998-AC90-C950-0DFF-E0EFA4EA71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A4DA4F-C47C-D2AA-698D-F7696D7D90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1CBD7A-BB5B-0898-4320-E305AD6A3F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D4EAAF-0E20-CB44-2182-6A094342A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058C5-D91F-2F02-6B0D-8180FB828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DB8F8-FC3F-1101-1E5C-C37C6AA24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058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C4F2-CC85-C330-FEB9-D33C0287A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DA54B-B9EE-692C-EFE8-BE1D3EED3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AFEE44-E629-FB34-B24C-4133DC214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2A2F04-80BF-828D-AD1E-FB08A5671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301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EDE466-F9C4-0250-D5C7-FC07EEB2E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650538-8C6D-B955-4530-8889084A6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8FA04-CD70-C411-2461-F2B56AC5C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413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C01E2-E47C-39D0-9915-47D4F8412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88E16-CDAC-E99C-0619-C8F2BE0E4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A96FD-5F6B-2AA0-6B19-EA0ACFAF7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16AF83-62B3-55C2-017A-9E9F74BF2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8275E6-0E96-AD88-76DB-5051A0C12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64FF0D-B9F6-7871-454C-F45603F4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121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8AC97-7790-765A-0F19-1BE1C0BCD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CB8FCB-8DF7-5FEA-C189-974F5E711A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2C2999-5FAB-CF38-129D-18D7DB83A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B2C6D2-5AB0-99C1-127F-7F08969AE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562869-88CE-7E07-93FF-337AE2124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A0069E-734D-EEAB-8C78-9FFFA8835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91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6DC7D2-4934-EC2D-5FDE-F620CA93A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CD779-9B66-6989-2067-91FDBF81C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C0FBB2-FB06-176F-3911-14BA09494D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D2CDF9-1726-2744-8B96-916C7D9D039B}" type="datetimeFigureOut">
              <a:rPr lang="en-US" smtClean="0"/>
              <a:t>8/6/25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9A6B2-CB32-C822-9C03-4C444F1031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11EB92-28BE-528C-CE12-2518326F26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7FDBB7-1CB3-0E4E-BC78-C1CEEDB1E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00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B7CA69-9B73-9406-E804-712C792AA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51435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091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A88725-0FEA-E548-5B7F-3C61EE663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08" y="684716"/>
            <a:ext cx="11472983" cy="594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91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2EBCD38-4BB4-18D7-AE3F-F2C53868F2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367" y="340518"/>
            <a:ext cx="11921266" cy="6176963"/>
          </a:xfrm>
        </p:spPr>
      </p:pic>
    </p:spTree>
    <p:extLst>
      <p:ext uri="{BB962C8B-B14F-4D97-AF65-F5344CB8AC3E}">
        <p14:creationId xmlns:p14="http://schemas.microsoft.com/office/powerpoint/2010/main" val="2981840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BE93B69-DB2B-A591-4827-FF63C0540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07" y="952899"/>
            <a:ext cx="12023564" cy="473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408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8380E9-2CFD-8353-0FFC-D8E89BA3EF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8558" y="312340"/>
            <a:ext cx="8311092" cy="6233319"/>
          </a:xfrm>
        </p:spPr>
      </p:pic>
    </p:spTree>
    <p:extLst>
      <p:ext uri="{BB962C8B-B14F-4D97-AF65-F5344CB8AC3E}">
        <p14:creationId xmlns:p14="http://schemas.microsoft.com/office/powerpoint/2010/main" val="73798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AE2E49-2ED4-648F-A822-C9047B6BD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656" y="244929"/>
            <a:ext cx="8616043" cy="646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967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965240-A82B-3E45-8F6A-107EE3B61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734" y="340518"/>
            <a:ext cx="11921266" cy="6176963"/>
          </a:xfrm>
        </p:spPr>
      </p:pic>
    </p:spTree>
    <p:extLst>
      <p:ext uri="{BB962C8B-B14F-4D97-AF65-F5344CB8AC3E}">
        <p14:creationId xmlns:p14="http://schemas.microsoft.com/office/powerpoint/2010/main" val="87957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BFCAC1-C0DB-DCFC-3F2F-7F2719745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9838"/>
            <a:ext cx="12094673" cy="622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11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60CC1E-EBB6-2292-AC5E-9EA33A796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97971"/>
            <a:ext cx="8882743" cy="666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983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10A51A-EE62-AD59-3CA5-F914BC51F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074" y="401934"/>
            <a:ext cx="8306636" cy="622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185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E08FE8-DCDF-63DE-60E7-75B83048CD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3340" y="787670"/>
            <a:ext cx="10565320" cy="5282660"/>
          </a:xfrm>
        </p:spPr>
      </p:pic>
    </p:spTree>
    <p:extLst>
      <p:ext uri="{BB962C8B-B14F-4D97-AF65-F5344CB8AC3E}">
        <p14:creationId xmlns:p14="http://schemas.microsoft.com/office/powerpoint/2010/main" val="1717320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F6077D-77D7-17A0-08E0-EE3905E7F6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2348" y="479145"/>
            <a:ext cx="6367303" cy="625711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87E11E-C242-25F7-46C4-6211F80B9E51}"/>
              </a:ext>
            </a:extLst>
          </p:cNvPr>
          <p:cNvSpPr txBox="1"/>
          <p:nvPr/>
        </p:nvSpPr>
        <p:spPr>
          <a:xfrm>
            <a:off x="9148522" y="2240782"/>
            <a:ext cx="3452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T0, T1 Clusters</a:t>
            </a:r>
          </a:p>
        </p:txBody>
      </p:sp>
    </p:spTree>
    <p:extLst>
      <p:ext uri="{BB962C8B-B14F-4D97-AF65-F5344CB8AC3E}">
        <p14:creationId xmlns:p14="http://schemas.microsoft.com/office/powerpoint/2010/main" val="158613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CE7C36-125C-EB1F-9230-004DC4AEF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5934" y="0"/>
            <a:ext cx="69801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053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0CF2FC-AA90-7742-5CF3-DABF63162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07191"/>
            <a:ext cx="12158398" cy="402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790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6D6449-E02B-B9E5-D937-6785F200AA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680" y="831262"/>
            <a:ext cx="12030218" cy="4742602"/>
          </a:xfrm>
        </p:spPr>
      </p:pic>
    </p:spTree>
    <p:extLst>
      <p:ext uri="{BB962C8B-B14F-4D97-AF65-F5344CB8AC3E}">
        <p14:creationId xmlns:p14="http://schemas.microsoft.com/office/powerpoint/2010/main" val="3424067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B031439-5E5E-D35C-8EB6-F0CE9FD6B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17" y="1103715"/>
            <a:ext cx="11796766" cy="465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270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26BA828-4CAC-B909-B217-5757D481F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30" y="316976"/>
            <a:ext cx="12012139" cy="622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191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4e32bd2a-1ccd-49c1-a814-de8553946415}" enabled="1" method="Standard" siteId="{22136781-9753-4c75-af28-68a078871ebf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5419</TotalTime>
  <Words>77</Words>
  <Application>Microsoft Macintosh PowerPoint</Application>
  <PresentationFormat>Widescreen</PresentationFormat>
  <Paragraphs>15</Paragraphs>
  <Slides>17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Mannes, Taylor Leigh</dc:creator>
  <cp:lastModifiedBy>Mannes, Taylor Leigh</cp:lastModifiedBy>
  <cp:revision>12</cp:revision>
  <dcterms:created xsi:type="dcterms:W3CDTF">2025-02-17T14:34:43Z</dcterms:created>
  <dcterms:modified xsi:type="dcterms:W3CDTF">2025-08-06T19:19:43Z</dcterms:modified>
</cp:coreProperties>
</file>

<file path=docProps/thumbnail.jpeg>
</file>